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86" d="100"/>
          <a:sy n="86" d="100"/>
        </p:scale>
        <p:origin x="33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93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334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7972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216485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7874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9656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42542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9133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911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392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543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2903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448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166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417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615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21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747391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Reality of Safe Spaces: Tracking Deviance in Online Support Forums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Dr. Kristi Brownfield</a:t>
            </a:r>
          </a:p>
          <a:p>
            <a:r>
              <a:rPr lang="en-US" dirty="0"/>
              <a:t>Kirsten Krueger</a:t>
            </a:r>
          </a:p>
          <a:p>
            <a:r>
              <a:rPr lang="en-US" dirty="0"/>
              <a:t>Northern State University</a:t>
            </a:r>
          </a:p>
          <a:p>
            <a:r>
              <a:rPr lang="en-US" dirty="0"/>
              <a:t>MSS 2018</a:t>
            </a:r>
          </a:p>
        </p:txBody>
      </p:sp>
    </p:spTree>
    <p:extLst>
      <p:ext uri="{BB962C8B-B14F-4D97-AF65-F5344CB8AC3E}">
        <p14:creationId xmlns:p14="http://schemas.microsoft.com/office/powerpoint/2010/main" val="3604006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“Safe” Spaces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Communities created by “laypersons” to provide support and resources to their members</a:t>
            </a:r>
          </a:p>
          <a:p>
            <a:pPr lvl="1"/>
            <a:r>
              <a:rPr lang="en-US" dirty="0"/>
              <a:t>Traditionally associated with marginalized identities</a:t>
            </a:r>
          </a:p>
          <a:p>
            <a:r>
              <a:rPr lang="en-US" dirty="0"/>
              <a:t>Identity</a:t>
            </a:r>
          </a:p>
          <a:p>
            <a:r>
              <a:rPr lang="en-US" dirty="0"/>
              <a:t>Leisure &amp; Lifestyle</a:t>
            </a:r>
          </a:p>
          <a:p>
            <a:r>
              <a:rPr lang="en-US" dirty="0"/>
              <a:t>Health &amp; Illness</a:t>
            </a:r>
          </a:p>
          <a:p>
            <a:r>
              <a:rPr lang="en-US" dirty="0"/>
              <a:t>Work</a:t>
            </a:r>
          </a:p>
        </p:txBody>
      </p:sp>
    </p:spTree>
    <p:extLst>
      <p:ext uri="{BB962C8B-B14F-4D97-AF65-F5344CB8AC3E}">
        <p14:creationId xmlns:p14="http://schemas.microsoft.com/office/powerpoint/2010/main" val="15727124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Sampling Criteria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Communities must have at least 3 years worth of forum posts</a:t>
            </a:r>
          </a:p>
          <a:p>
            <a:r>
              <a:rPr lang="en-US" dirty="0"/>
              <a:t>Communities should have active members; not “dead”</a:t>
            </a:r>
          </a:p>
          <a:p>
            <a:r>
              <a:rPr lang="en-US" dirty="0"/>
              <a:t>Open membership</a:t>
            </a:r>
          </a:p>
          <a:p>
            <a:r>
              <a:rPr lang="en-US" dirty="0"/>
              <a:t>Public posts</a:t>
            </a:r>
          </a:p>
        </p:txBody>
      </p:sp>
    </p:spTree>
    <p:extLst>
      <p:ext uri="{BB962C8B-B14F-4D97-AF65-F5344CB8AC3E}">
        <p14:creationId xmlns:p14="http://schemas.microsoft.com/office/powerpoint/2010/main" val="2322132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“Concern-trolling” </a:t>
            </a:r>
          </a:p>
          <a:p>
            <a:r>
              <a:rPr lang="en-US" dirty="0"/>
              <a:t>Denial of harm (Scott and Lyman 1968)</a:t>
            </a:r>
          </a:p>
          <a:p>
            <a:pPr lvl="1"/>
            <a:r>
              <a:rPr lang="en-US" dirty="0"/>
              <a:t>Denial of systemic harm</a:t>
            </a:r>
          </a:p>
          <a:p>
            <a:pPr lvl="1"/>
            <a:r>
              <a:rPr lang="en-US" dirty="0"/>
              <a:t>Denial of community harm </a:t>
            </a:r>
          </a:p>
        </p:txBody>
      </p:sp>
    </p:spTree>
    <p:extLst>
      <p:ext uri="{BB962C8B-B14F-4D97-AF65-F5344CB8AC3E}">
        <p14:creationId xmlns:p14="http://schemas.microsoft.com/office/powerpoint/2010/main" val="3449522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Leisure and Lifestyle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Spam</a:t>
            </a:r>
          </a:p>
          <a:p>
            <a:r>
              <a:rPr lang="en-US" dirty="0"/>
              <a:t>Shunned members</a:t>
            </a:r>
          </a:p>
        </p:txBody>
      </p:sp>
    </p:spTree>
    <p:extLst>
      <p:ext uri="{BB962C8B-B14F-4D97-AF65-F5344CB8AC3E}">
        <p14:creationId xmlns:p14="http://schemas.microsoft.com/office/powerpoint/2010/main" val="2093440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Health and Illness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“Faked” illnesses</a:t>
            </a:r>
          </a:p>
          <a:p>
            <a:r>
              <a:rPr lang="en-US" dirty="0"/>
              <a:t>Spam</a:t>
            </a:r>
          </a:p>
          <a:p>
            <a:pPr lvl="1"/>
            <a:r>
              <a:rPr lang="en-US" dirty="0"/>
              <a:t>Alternative medicine</a:t>
            </a:r>
          </a:p>
          <a:p>
            <a:pPr lvl="1"/>
            <a:r>
              <a:rPr lang="en-US" dirty="0"/>
              <a:t>Fringe medicine</a:t>
            </a:r>
          </a:p>
          <a:p>
            <a:pPr lvl="2"/>
            <a:r>
              <a:rPr lang="en-US" dirty="0"/>
              <a:t>Anti-vaccine</a:t>
            </a:r>
          </a:p>
          <a:p>
            <a:pPr lvl="2"/>
            <a:r>
              <a:rPr lang="en-US" dirty="0"/>
              <a:t>Faith healing</a:t>
            </a:r>
          </a:p>
        </p:txBody>
      </p:sp>
    </p:spTree>
    <p:extLst>
      <p:ext uri="{BB962C8B-B14F-4D97-AF65-F5344CB8AC3E}">
        <p14:creationId xmlns:p14="http://schemas.microsoft.com/office/powerpoint/2010/main" val="38935938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Technical infighting</a:t>
            </a:r>
          </a:p>
          <a:p>
            <a:r>
              <a:rPr lang="en-US" dirty="0"/>
              <a:t>“Concern-trolling” </a:t>
            </a:r>
          </a:p>
          <a:p>
            <a:r>
              <a:rPr lang="en-US" dirty="0"/>
              <a:t>Least amount of outside focus</a:t>
            </a:r>
          </a:p>
          <a:p>
            <a:pPr lvl="1"/>
            <a:r>
              <a:rPr lang="en-US" dirty="0"/>
              <a:t>Highly connected to events</a:t>
            </a:r>
          </a:p>
        </p:txBody>
      </p:sp>
    </p:spTree>
    <p:extLst>
      <p:ext uri="{BB962C8B-B14F-4D97-AF65-F5344CB8AC3E}">
        <p14:creationId xmlns:p14="http://schemas.microsoft.com/office/powerpoint/2010/main" val="21354086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42</TotalTime>
  <Words>138</Words>
  <Application>Microsoft Office PowerPoint</Application>
  <PresentationFormat>Widescreen</PresentationFormat>
  <Paragraphs>37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Tw Cen MT</vt:lpstr>
      <vt:lpstr>Circuit</vt:lpstr>
      <vt:lpstr>The Reality of Safe Spaces: Tracking Deviance in Online Support Forums</vt:lpstr>
      <vt:lpstr>“Safe” Spaces</vt:lpstr>
      <vt:lpstr>Sampling Criteria</vt:lpstr>
      <vt:lpstr>Identity</vt:lpstr>
      <vt:lpstr>Leisure and Lifestyle</vt:lpstr>
      <vt:lpstr>Health and Illness</vt:lpstr>
      <vt:lpstr>Work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Reality of Safe Spaces: Tracking Deviance in Online Support Forums</dc:title>
  <dc:creator>Brownfield, Kristi A</dc:creator>
  <cp:lastModifiedBy>Kristi Brownfield</cp:lastModifiedBy>
  <cp:revision>4</cp:revision>
  <dcterms:created xsi:type="dcterms:W3CDTF">2018-03-19T19:34:50Z</dcterms:created>
  <dcterms:modified xsi:type="dcterms:W3CDTF">2018-03-21T21:37:56Z</dcterms:modified>
</cp:coreProperties>
</file>