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BC9EB71-ECCA-405C-9D53-A3A2AC138DA0}" v="7" dt="2019-04-18T17:45:39.20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rownfield, Kristi A" userId="5a847899-b158-4069-9fb6-bc2e90b920c5" providerId="ADAL" clId="{9BC9EB71-ECCA-405C-9D53-A3A2AC138DA0}"/>
    <pc:docChg chg="undo custSel addSld delSld modSld">
      <pc:chgData name="Brownfield, Kristi A" userId="5a847899-b158-4069-9fb6-bc2e90b920c5" providerId="ADAL" clId="{9BC9EB71-ECCA-405C-9D53-A3A2AC138DA0}" dt="2019-04-18T17:45:55.911" v="1451" actId="20577"/>
      <pc:docMkLst>
        <pc:docMk/>
      </pc:docMkLst>
      <pc:sldChg chg="del">
        <pc:chgData name="Brownfield, Kristi A" userId="5a847899-b158-4069-9fb6-bc2e90b920c5" providerId="ADAL" clId="{9BC9EB71-ECCA-405C-9D53-A3A2AC138DA0}" dt="2019-04-17T20:13:53.556" v="1052" actId="2696"/>
        <pc:sldMkLst>
          <pc:docMk/>
          <pc:sldMk cId="2146204737" sldId="257"/>
        </pc:sldMkLst>
      </pc:sldChg>
      <pc:sldChg chg="modSp">
        <pc:chgData name="Brownfield, Kristi A" userId="5a847899-b158-4069-9fb6-bc2e90b920c5" providerId="ADAL" clId="{9BC9EB71-ECCA-405C-9D53-A3A2AC138DA0}" dt="2019-04-17T18:36:18.356" v="410" actId="20577"/>
        <pc:sldMkLst>
          <pc:docMk/>
          <pc:sldMk cId="2362940507" sldId="258"/>
        </pc:sldMkLst>
        <pc:spChg chg="mod">
          <ac:chgData name="Brownfield, Kristi A" userId="5a847899-b158-4069-9fb6-bc2e90b920c5" providerId="ADAL" clId="{9BC9EB71-ECCA-405C-9D53-A3A2AC138DA0}" dt="2019-04-17T18:29:46.225" v="6" actId="20577"/>
          <ac:spMkLst>
            <pc:docMk/>
            <pc:sldMk cId="2362940507" sldId="258"/>
            <ac:spMk id="2" creationId="{ABE5165E-C9AB-4F47-B35D-2EF25382926D}"/>
          </ac:spMkLst>
        </pc:spChg>
        <pc:spChg chg="mod">
          <ac:chgData name="Brownfield, Kristi A" userId="5a847899-b158-4069-9fb6-bc2e90b920c5" providerId="ADAL" clId="{9BC9EB71-ECCA-405C-9D53-A3A2AC138DA0}" dt="2019-04-17T18:36:18.356" v="410" actId="20577"/>
          <ac:spMkLst>
            <pc:docMk/>
            <pc:sldMk cId="2362940507" sldId="258"/>
            <ac:spMk id="3" creationId="{45853986-9F23-466B-9BAC-3391BFEE3D44}"/>
          </ac:spMkLst>
        </pc:spChg>
      </pc:sldChg>
      <pc:sldChg chg="addSp delSp modSp add">
        <pc:chgData name="Brownfield, Kristi A" userId="5a847899-b158-4069-9fb6-bc2e90b920c5" providerId="ADAL" clId="{9BC9EB71-ECCA-405C-9D53-A3A2AC138DA0}" dt="2019-04-18T17:05:32.843" v="1088" actId="20577"/>
        <pc:sldMkLst>
          <pc:docMk/>
          <pc:sldMk cId="1324513178" sldId="259"/>
        </pc:sldMkLst>
        <pc:spChg chg="mod">
          <ac:chgData name="Brownfield, Kristi A" userId="5a847899-b158-4069-9fb6-bc2e90b920c5" providerId="ADAL" clId="{9BC9EB71-ECCA-405C-9D53-A3A2AC138DA0}" dt="2019-04-17T18:33:30.420" v="326" actId="20577"/>
          <ac:spMkLst>
            <pc:docMk/>
            <pc:sldMk cId="1324513178" sldId="259"/>
            <ac:spMk id="2" creationId="{36DD2AD6-AB6B-438D-B0DE-F7E18A09A406}"/>
          </ac:spMkLst>
        </pc:spChg>
        <pc:spChg chg="add del">
          <ac:chgData name="Brownfield, Kristi A" userId="5a847899-b158-4069-9fb6-bc2e90b920c5" providerId="ADAL" clId="{9BC9EB71-ECCA-405C-9D53-A3A2AC138DA0}" dt="2019-04-17T18:37:11.165" v="412" actId="3680"/>
          <ac:spMkLst>
            <pc:docMk/>
            <pc:sldMk cId="1324513178" sldId="259"/>
            <ac:spMk id="3" creationId="{A9AAF930-D8B6-467C-8734-BCB4835D5945}"/>
          </ac:spMkLst>
        </pc:spChg>
        <pc:graphicFrameChg chg="del mod">
          <ac:chgData name="Brownfield, Kristi A" userId="5a847899-b158-4069-9fb6-bc2e90b920c5" providerId="ADAL" clId="{9BC9EB71-ECCA-405C-9D53-A3A2AC138DA0}" dt="2019-04-17T18:37:02.353" v="411" actId="3680"/>
          <ac:graphicFrameMkLst>
            <pc:docMk/>
            <pc:sldMk cId="1324513178" sldId="259"/>
            <ac:graphicFrameMk id="6" creationId="{13E2D048-712B-4A88-909E-E27165FED99C}"/>
          </ac:graphicFrameMkLst>
        </pc:graphicFrameChg>
        <pc:graphicFrameChg chg="add mod modGraphic">
          <ac:chgData name="Brownfield, Kristi A" userId="5a847899-b158-4069-9fb6-bc2e90b920c5" providerId="ADAL" clId="{9BC9EB71-ECCA-405C-9D53-A3A2AC138DA0}" dt="2019-04-18T17:05:32.843" v="1088" actId="20577"/>
          <ac:graphicFrameMkLst>
            <pc:docMk/>
            <pc:sldMk cId="1324513178" sldId="259"/>
            <ac:graphicFrameMk id="7" creationId="{CD0C872D-12A6-4A8C-B87F-06718CB30BFB}"/>
          </ac:graphicFrameMkLst>
        </pc:graphicFrameChg>
      </pc:sldChg>
      <pc:sldChg chg="modSp add">
        <pc:chgData name="Brownfield, Kristi A" userId="5a847899-b158-4069-9fb6-bc2e90b920c5" providerId="ADAL" clId="{9BC9EB71-ECCA-405C-9D53-A3A2AC138DA0}" dt="2019-04-18T17:25:33.049" v="1409" actId="20577"/>
        <pc:sldMkLst>
          <pc:docMk/>
          <pc:sldMk cId="3159960528" sldId="260"/>
        </pc:sldMkLst>
        <pc:spChg chg="mod">
          <ac:chgData name="Brownfield, Kristi A" userId="5a847899-b158-4069-9fb6-bc2e90b920c5" providerId="ADAL" clId="{9BC9EB71-ECCA-405C-9D53-A3A2AC138DA0}" dt="2019-04-17T20:14:00.617" v="1062" actId="20577"/>
          <ac:spMkLst>
            <pc:docMk/>
            <pc:sldMk cId="3159960528" sldId="260"/>
            <ac:spMk id="2" creationId="{B72CE222-B948-4B29-B58F-5A346736B422}"/>
          </ac:spMkLst>
        </pc:spChg>
        <pc:spChg chg="mod">
          <ac:chgData name="Brownfield, Kristi A" userId="5a847899-b158-4069-9fb6-bc2e90b920c5" providerId="ADAL" clId="{9BC9EB71-ECCA-405C-9D53-A3A2AC138DA0}" dt="2019-04-18T17:25:33.049" v="1409" actId="20577"/>
          <ac:spMkLst>
            <pc:docMk/>
            <pc:sldMk cId="3159960528" sldId="260"/>
            <ac:spMk id="3" creationId="{246C8E8E-7BFC-4064-811A-94D0261A17A8}"/>
          </ac:spMkLst>
        </pc:spChg>
      </pc:sldChg>
      <pc:sldChg chg="modSp add">
        <pc:chgData name="Brownfield, Kristi A" userId="5a847899-b158-4069-9fb6-bc2e90b920c5" providerId="ADAL" clId="{9BC9EB71-ECCA-405C-9D53-A3A2AC138DA0}" dt="2019-04-18T17:45:55.911" v="1451" actId="20577"/>
        <pc:sldMkLst>
          <pc:docMk/>
          <pc:sldMk cId="3657453799" sldId="261"/>
        </pc:sldMkLst>
        <pc:spChg chg="mod">
          <ac:chgData name="Brownfield, Kristi A" userId="5a847899-b158-4069-9fb6-bc2e90b920c5" providerId="ADAL" clId="{9BC9EB71-ECCA-405C-9D53-A3A2AC138DA0}" dt="2019-04-18T17:45:28.507" v="1425" actId="20577"/>
          <ac:spMkLst>
            <pc:docMk/>
            <pc:sldMk cId="3657453799" sldId="261"/>
            <ac:spMk id="2" creationId="{B8FC5219-64A7-4066-8DAB-7FFAAE2CCD01}"/>
          </ac:spMkLst>
        </pc:spChg>
        <pc:spChg chg="mod">
          <ac:chgData name="Brownfield, Kristi A" userId="5a847899-b158-4069-9fb6-bc2e90b920c5" providerId="ADAL" clId="{9BC9EB71-ECCA-405C-9D53-A3A2AC138DA0}" dt="2019-04-18T17:45:55.911" v="1451" actId="20577"/>
          <ac:spMkLst>
            <pc:docMk/>
            <pc:sldMk cId="3657453799" sldId="261"/>
            <ac:spMk id="3" creationId="{35068064-F4AF-48AB-BC26-4B0E2DF1C71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83C17640-9F91-453B-BB6D-DDE1BDA3248F}" type="datetimeFigureOut">
              <a:rPr lang="en-US" smtClean="0"/>
              <a:t>4/18/2019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8EFCD1C8-C7C1-490E-87ED-722BAD031D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38261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17640-9F91-453B-BB6D-DDE1BDA3248F}" type="datetimeFigureOut">
              <a:rPr lang="en-US" smtClean="0"/>
              <a:t>4/18/2019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CD1C8-C7C1-490E-87ED-722BAD031D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3913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17640-9F91-453B-BB6D-DDE1BDA3248F}" type="datetimeFigureOut">
              <a:rPr lang="en-US" smtClean="0"/>
              <a:t>4/18/2019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CD1C8-C7C1-490E-87ED-722BAD031D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3512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17640-9F91-453B-BB6D-DDE1BDA3248F}" type="datetimeFigureOut">
              <a:rPr lang="en-US" smtClean="0"/>
              <a:t>4/18/2019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CD1C8-C7C1-490E-87ED-722BAD031D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95306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17640-9F91-453B-BB6D-DDE1BDA3248F}" type="datetimeFigureOut">
              <a:rPr lang="en-US" smtClean="0"/>
              <a:t>4/18/2019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CD1C8-C7C1-490E-87ED-722BAD031D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63126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17640-9F91-453B-BB6D-DDE1BDA3248F}" type="datetimeFigureOut">
              <a:rPr lang="en-US" smtClean="0"/>
              <a:t>4/18/2019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CD1C8-C7C1-490E-87ED-722BAD031D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2629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17640-9F91-453B-BB6D-DDE1BDA3248F}" type="datetimeFigureOut">
              <a:rPr lang="en-US" smtClean="0"/>
              <a:t>4/18/2019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CD1C8-C7C1-490E-87ED-722BAD031D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2908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83C17640-9F91-453B-BB6D-DDE1BDA3248F}" type="datetimeFigureOut">
              <a:rPr lang="en-US" smtClean="0"/>
              <a:t>4/18/2019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CD1C8-C7C1-490E-87ED-722BAD031D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84850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83C17640-9F91-453B-BB6D-DDE1BDA3248F}" type="datetimeFigureOut">
              <a:rPr lang="en-US" smtClean="0"/>
              <a:t>4/18/2019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CD1C8-C7C1-490E-87ED-722BAD031D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9775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17640-9F91-453B-BB6D-DDE1BDA3248F}" type="datetimeFigureOut">
              <a:rPr lang="en-US" smtClean="0"/>
              <a:t>4/18/2019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CD1C8-C7C1-490E-87ED-722BAD031D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20232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17640-9F91-453B-BB6D-DDE1BDA3248F}" type="datetimeFigureOut">
              <a:rPr lang="en-US" smtClean="0"/>
              <a:t>4/18/2019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CD1C8-C7C1-490E-87ED-722BAD031D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3064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17640-9F91-453B-BB6D-DDE1BDA3248F}" type="datetimeFigureOut">
              <a:rPr lang="en-US" smtClean="0"/>
              <a:t>4/18/2019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CD1C8-C7C1-490E-87ED-722BAD031D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02287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17640-9F91-453B-BB6D-DDE1BDA3248F}" type="datetimeFigureOut">
              <a:rPr lang="en-US" smtClean="0"/>
              <a:t>4/18/2019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CD1C8-C7C1-490E-87ED-722BAD031D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24803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17640-9F91-453B-BB6D-DDE1BDA3248F}" type="datetimeFigureOut">
              <a:rPr lang="en-US" smtClean="0"/>
              <a:t>4/18/2019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CD1C8-C7C1-490E-87ED-722BAD031D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04369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17640-9F91-453B-BB6D-DDE1BDA3248F}" type="datetimeFigureOut">
              <a:rPr lang="en-US" smtClean="0"/>
              <a:t>4/18/2019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CD1C8-C7C1-490E-87ED-722BAD031D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3414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17640-9F91-453B-BB6D-DDE1BDA3248F}" type="datetimeFigureOut">
              <a:rPr lang="en-US" smtClean="0"/>
              <a:t>4/18/2019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CD1C8-C7C1-490E-87ED-722BAD031D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55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17640-9F91-453B-BB6D-DDE1BDA3248F}" type="datetimeFigureOut">
              <a:rPr lang="en-US" smtClean="0"/>
              <a:t>4/18/2019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CD1C8-C7C1-490E-87ED-722BAD031D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32628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83C17640-9F91-453B-BB6D-DDE1BDA3248F}" type="datetimeFigureOut">
              <a:rPr lang="en-US" smtClean="0"/>
              <a:t>4/18/2019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8EFCD1C8-C7C1-490E-87ED-722BAD031D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376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FEB132-B2CB-4F30-A746-8B224C07FE3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“Heal </a:t>
            </a:r>
            <a:r>
              <a:rPr lang="en-US" dirty="0" err="1"/>
              <a:t>Plz</a:t>
            </a:r>
            <a:r>
              <a:rPr lang="en-US" dirty="0"/>
              <a:t>”: Representations of Ability and Able-</a:t>
            </a:r>
            <a:r>
              <a:rPr lang="en-US" dirty="0" err="1"/>
              <a:t>Bodiedness</a:t>
            </a:r>
            <a:r>
              <a:rPr lang="en-US" dirty="0"/>
              <a:t> in Video Games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9395717-9468-48AB-95E8-D27AB06E2C3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Dr. Kristi Brownfield</a:t>
            </a:r>
          </a:p>
          <a:p>
            <a:r>
              <a:rPr lang="en-US" dirty="0"/>
              <a:t>Northern State University</a:t>
            </a:r>
          </a:p>
          <a:p>
            <a:r>
              <a:rPr lang="en-US" dirty="0"/>
              <a:t>MSS 2019</a:t>
            </a:r>
          </a:p>
        </p:txBody>
      </p:sp>
    </p:spTree>
    <p:extLst>
      <p:ext uri="{BB962C8B-B14F-4D97-AF65-F5344CB8AC3E}">
        <p14:creationId xmlns:p14="http://schemas.microsoft.com/office/powerpoint/2010/main" val="27927160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E5165E-C9AB-4F47-B35D-2EF2538292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853986-9F23-466B-9BAC-3391BFEE3D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Used NPD’s data regarding the top ten best-selling games from 2013-2018</a:t>
            </a:r>
          </a:p>
          <a:p>
            <a:pPr lvl="1"/>
            <a:r>
              <a:rPr lang="en-US" dirty="0"/>
              <a:t>Does not include digital or PC sales</a:t>
            </a:r>
          </a:p>
          <a:p>
            <a:pPr lvl="1"/>
            <a:r>
              <a:rPr lang="en-US" dirty="0"/>
              <a:t>Some games were included over multiple years (n=42)</a:t>
            </a:r>
          </a:p>
          <a:p>
            <a:pPr lvl="2"/>
            <a:r>
              <a:rPr lang="en-US" dirty="0"/>
              <a:t>Grand Theft Auto 5: 2013-2017</a:t>
            </a:r>
          </a:p>
          <a:p>
            <a:pPr lvl="2"/>
            <a:r>
              <a:rPr lang="en-US" dirty="0"/>
              <a:t>Call of Duty: Ghosts: 2013-2014</a:t>
            </a:r>
          </a:p>
          <a:p>
            <a:pPr lvl="2"/>
            <a:r>
              <a:rPr lang="en-US" dirty="0"/>
              <a:t>Call of Duty: Black Ops 3: 2014-2015</a:t>
            </a:r>
          </a:p>
          <a:p>
            <a:r>
              <a:rPr lang="en-US" dirty="0"/>
              <a:t>Used Twitch and Let’s Play streams to supplement</a:t>
            </a:r>
          </a:p>
        </p:txBody>
      </p:sp>
    </p:spTree>
    <p:extLst>
      <p:ext uri="{BB962C8B-B14F-4D97-AF65-F5344CB8AC3E}">
        <p14:creationId xmlns:p14="http://schemas.microsoft.com/office/powerpoint/2010/main" val="23629405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DD2AD6-AB6B-438D-B0DE-F7E18A09A4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Genre Distribution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CD0C872D-12A6-4A8C-B87F-06718CB30BF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47221987"/>
              </p:ext>
            </p:extLst>
          </p:nvPr>
        </p:nvGraphicFramePr>
        <p:xfrm>
          <a:off x="1155700" y="2603500"/>
          <a:ext cx="8824914" cy="3672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12457">
                  <a:extLst>
                    <a:ext uri="{9D8B030D-6E8A-4147-A177-3AD203B41FA5}">
                      <a16:colId xmlns:a16="http://schemas.microsoft.com/office/drawing/2014/main" val="3762076149"/>
                    </a:ext>
                  </a:extLst>
                </a:gridCol>
                <a:gridCol w="4412457">
                  <a:extLst>
                    <a:ext uri="{9D8B030D-6E8A-4147-A177-3AD203B41FA5}">
                      <a16:colId xmlns:a16="http://schemas.microsoft.com/office/drawing/2014/main" val="27224018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Genre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Number of Games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33691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Sports (i.e., Madden NFL, FIFA, NBA2K)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88364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First-Person Military Shooters (e.g., Call of Duty)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7552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First-Person Shooter Other Settings (e.g., Star Wars: Battlefront, Far Cry 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69549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Third-Person Action/Adventure (e.g., The Last of Us, Watch Dogs)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83826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RPG (e.g., Final Fantasy XV)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59312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Simulation and Fighting (e.g., Animal Crossing, Super Smash Brothers)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49839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245131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2CE222-B948-4B29-B58F-5A346736B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Body &amp; Ability Representation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6C8E8E-7BFC-4064-811A-94D0261A17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Body as infinite resource</a:t>
            </a:r>
          </a:p>
          <a:p>
            <a:pPr lvl="1"/>
            <a:r>
              <a:rPr lang="en-US" dirty="0"/>
              <a:t>Body as gameplay mechanic</a:t>
            </a:r>
          </a:p>
          <a:p>
            <a:pPr lvl="1"/>
            <a:r>
              <a:rPr lang="en-US" dirty="0"/>
              <a:t>Impairment as a cooperative/competitive problem</a:t>
            </a:r>
          </a:p>
          <a:p>
            <a:r>
              <a:rPr lang="en-US" dirty="0"/>
              <a:t>Body as modifiable</a:t>
            </a:r>
          </a:p>
          <a:p>
            <a:pPr lvl="1"/>
            <a:r>
              <a:rPr lang="en-US" dirty="0"/>
              <a:t>Normalized (to what)</a:t>
            </a:r>
          </a:p>
          <a:p>
            <a:pPr lvl="1"/>
            <a:r>
              <a:rPr lang="en-US" dirty="0"/>
              <a:t>Augmented</a:t>
            </a:r>
          </a:p>
          <a:p>
            <a:r>
              <a:rPr lang="en-US" dirty="0"/>
              <a:t>Body horror</a:t>
            </a:r>
          </a:p>
          <a:p>
            <a:pPr lvl="1"/>
            <a:r>
              <a:rPr lang="en-US" dirty="0"/>
              <a:t>Lack of body autonomy</a:t>
            </a:r>
          </a:p>
          <a:p>
            <a:r>
              <a:rPr lang="en-US" dirty="0"/>
              <a:t>Impairment as punishment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99605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FC5219-64A7-4066-8DAB-7FFAAE2CCD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Looking Forward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068064-F4AF-48AB-BC26-4B0E2DF1C7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Expand sample</a:t>
            </a:r>
          </a:p>
          <a:p>
            <a:r>
              <a:rPr lang="en-US" dirty="0"/>
              <a:t>Audience reception</a:t>
            </a:r>
          </a:p>
          <a:p>
            <a:pPr lvl="1"/>
            <a:r>
              <a:rPr lang="en-US" dirty="0"/>
              <a:t>How do the audiences view, react, or transform these characters?</a:t>
            </a:r>
          </a:p>
          <a:p>
            <a:pPr lvl="1"/>
            <a:r>
              <a:rPr lang="en-US" dirty="0"/>
              <a:t>Questions of representation (e.g., the “Dumbledore” debate)</a:t>
            </a:r>
          </a:p>
          <a:p>
            <a:r>
              <a:rPr lang="en-US" dirty="0"/>
              <a:t>Reflections of the treatment of persons within gaming communities</a:t>
            </a:r>
          </a:p>
          <a:p>
            <a:r>
              <a:rPr lang="en-US" dirty="0"/>
              <a:t>Other intersections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745379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177</TotalTime>
  <Words>260</Words>
  <Application>Microsoft Office PowerPoint</Application>
  <PresentationFormat>Widescreen</PresentationFormat>
  <Paragraphs>44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Wingdings 3</vt:lpstr>
      <vt:lpstr>Ion Boardroom</vt:lpstr>
      <vt:lpstr>“Heal Plz”: Representations of Ability and Able-Bodiedness in Video Games</vt:lpstr>
      <vt:lpstr>Methods</vt:lpstr>
      <vt:lpstr>Genre Distribution</vt:lpstr>
      <vt:lpstr>Body &amp; Ability Representation</vt:lpstr>
      <vt:lpstr>Looking Forward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“Heal Plz”: Representations of Ability and Able-Bodiedness in Video Games</dc:title>
  <dc:creator>Brownfield, Kristi A</dc:creator>
  <cp:lastModifiedBy>Brownfield, Kristi A</cp:lastModifiedBy>
  <cp:revision>1</cp:revision>
  <dcterms:created xsi:type="dcterms:W3CDTF">2019-04-17T18:05:05Z</dcterms:created>
  <dcterms:modified xsi:type="dcterms:W3CDTF">2019-04-18T17:46:00Z</dcterms:modified>
</cp:coreProperties>
</file>