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13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9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74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82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02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89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88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67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41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6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85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5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9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603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A/B/O, Sentinels, and Sex Pollen: Narratives of Consent in </a:t>
            </a:r>
            <a:r>
              <a:rPr lang="en-US" sz="5400" dirty="0" smtClean="0"/>
              <a:t>Fanfiction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Dr. Kristi Brownfield</a:t>
            </a:r>
          </a:p>
          <a:p>
            <a:r>
              <a:rPr lang="en-US" dirty="0" smtClean="0"/>
              <a:t>Dr. Courtney </a:t>
            </a:r>
            <a:r>
              <a:rPr lang="en-US" dirty="0" smtClean="0"/>
              <a:t>Waid-Lindberg</a:t>
            </a:r>
          </a:p>
          <a:p>
            <a:r>
              <a:rPr lang="en-US" dirty="0" smtClean="0"/>
              <a:t>Northern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9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Total in Marvel Cinematic Universe (MCU): 314,460</a:t>
            </a:r>
            <a:endParaRPr lang="en-US" dirty="0"/>
          </a:p>
          <a:p>
            <a:pPr lvl="1"/>
            <a:r>
              <a:rPr lang="en-US" dirty="0" smtClean="0"/>
              <a:t>Sex pollen: </a:t>
            </a:r>
            <a:r>
              <a:rPr lang="en-US" dirty="0" smtClean="0"/>
              <a:t>582</a:t>
            </a:r>
          </a:p>
          <a:p>
            <a:pPr lvl="2"/>
            <a:r>
              <a:rPr lang="en-US" dirty="0" smtClean="0"/>
              <a:t>M/M: 9 M/F: 2 Poly: 1</a:t>
            </a:r>
            <a:endParaRPr lang="en-US" dirty="0" smtClean="0"/>
          </a:p>
          <a:p>
            <a:pPr lvl="1"/>
            <a:r>
              <a:rPr lang="en-US" dirty="0" smtClean="0"/>
              <a:t>Sentinel/Guide: </a:t>
            </a:r>
            <a:r>
              <a:rPr lang="en-US" dirty="0" smtClean="0"/>
              <a:t>261</a:t>
            </a:r>
          </a:p>
          <a:p>
            <a:pPr lvl="2"/>
            <a:r>
              <a:rPr lang="en-US" dirty="0" smtClean="0"/>
              <a:t>M/M: 10 M/F: 1 Poly: 4</a:t>
            </a:r>
            <a:endParaRPr lang="en-US" dirty="0" smtClean="0"/>
          </a:p>
          <a:p>
            <a:pPr lvl="1"/>
            <a:r>
              <a:rPr lang="en-US" dirty="0" smtClean="0"/>
              <a:t>Alpha/beta/omega (A/B/O): </a:t>
            </a:r>
            <a:r>
              <a:rPr lang="en-US" dirty="0" smtClean="0"/>
              <a:t>4,534</a:t>
            </a:r>
          </a:p>
          <a:p>
            <a:pPr lvl="2"/>
            <a:r>
              <a:rPr lang="en-US" dirty="0" smtClean="0"/>
              <a:t>M/M: 9 M/F: 1 Poly: 3</a:t>
            </a:r>
            <a:endParaRPr lang="en-US" dirty="0" smtClean="0"/>
          </a:p>
          <a:p>
            <a:r>
              <a:rPr lang="en-US" dirty="0" smtClean="0"/>
              <a:t>Filtered by “kudos” as a proxy for popularity</a:t>
            </a:r>
          </a:p>
          <a:p>
            <a:r>
              <a:rPr lang="en-US" dirty="0" smtClean="0"/>
              <a:t>Excluded “drabble” or short collections</a:t>
            </a:r>
          </a:p>
          <a:p>
            <a:r>
              <a:rPr lang="en-US" dirty="0" smtClean="0"/>
              <a:t>Included works-in-progress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5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Themes: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Rigid structures of stratification</a:t>
            </a:r>
          </a:p>
          <a:p>
            <a:r>
              <a:rPr lang="en-US" dirty="0" smtClean="0"/>
              <a:t>Stories focused almost exclusively on male characters</a:t>
            </a:r>
          </a:p>
          <a:p>
            <a:pPr lvl="1"/>
            <a:r>
              <a:rPr lang="en-US" dirty="0" smtClean="0"/>
              <a:t>POV was from unprivileged positions</a:t>
            </a:r>
          </a:p>
          <a:p>
            <a:r>
              <a:rPr lang="en-US" dirty="0" smtClean="0"/>
              <a:t>Sentinel/Guide and A/B/O featured resistance to the systems</a:t>
            </a:r>
          </a:p>
          <a:p>
            <a:pPr lvl="1"/>
            <a:r>
              <a:rPr lang="en-US" dirty="0" smtClean="0"/>
              <a:t>Passing / closeted </a:t>
            </a:r>
          </a:p>
          <a:p>
            <a:pPr lvl="1"/>
            <a:r>
              <a:rPr lang="en-US" dirty="0" smtClean="0"/>
              <a:t>Ultimately no social change and resistance stopped once relationships had been established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870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Themes: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consent as incidental plot point</a:t>
            </a:r>
          </a:p>
          <a:p>
            <a:pPr lvl="1"/>
            <a:r>
              <a:rPr lang="en-US" dirty="0" smtClean="0"/>
              <a:t>Not the main focus of the narrative and is instead a thing that just happens along the way</a:t>
            </a:r>
          </a:p>
          <a:p>
            <a:r>
              <a:rPr lang="en-US" dirty="0" smtClean="0"/>
              <a:t>Liquid courage</a:t>
            </a:r>
          </a:p>
          <a:p>
            <a:pPr lvl="1"/>
            <a:r>
              <a:rPr lang="en-US" dirty="0" smtClean="0"/>
              <a:t>The use of bonding or sex pollen as a vehicle for character communication and connection</a:t>
            </a:r>
          </a:p>
          <a:p>
            <a:pPr lvl="1"/>
            <a:r>
              <a:rPr lang="en-US" dirty="0" smtClean="0"/>
              <a:t>Feelings are reciprocated but unspoken between the characters</a:t>
            </a:r>
          </a:p>
          <a:p>
            <a:r>
              <a:rPr lang="en-US" dirty="0" smtClean="0"/>
              <a:t>Soulbonds</a:t>
            </a:r>
            <a:endParaRPr lang="en-US" dirty="0" smtClean="0"/>
          </a:p>
          <a:p>
            <a:pPr lvl="1"/>
            <a:r>
              <a:rPr lang="en-US" dirty="0" smtClean="0"/>
              <a:t>Compatibility and permanent connection/relationship more important than lack of/loss of consent</a:t>
            </a:r>
          </a:p>
          <a:p>
            <a:endParaRPr lang="en-US" dirty="0" smtClean="0"/>
          </a:p>
          <a:p>
            <a:pPr lvl="3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83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209</TotalTime>
  <Words>201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A/B/O, Sentinels, and Sex Pollen: Narratives of Consent in Fanfiction</vt:lpstr>
      <vt:lpstr>Methods</vt:lpstr>
      <vt:lpstr>Overarching Themes: Gender</vt:lpstr>
      <vt:lpstr>Overarching Themes: Consent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Brownfield, Kristi A</dc:creator>
  <cp:lastModifiedBy>Brownfield, Kristi A</cp:lastModifiedBy>
  <cp:revision>6</cp:revision>
  <dcterms:created xsi:type="dcterms:W3CDTF">2019-11-04T16:41:45Z</dcterms:created>
  <dcterms:modified xsi:type="dcterms:W3CDTF">2019-11-05T14:45:04Z</dcterms:modified>
</cp:coreProperties>
</file>