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5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0381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40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3523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42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78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5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7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8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5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7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21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5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4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0376E-6193-4CCE-B697-99F04D3016E4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8977BC1-989D-4500-9814-DDA66455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5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effectLst/>
                <a:latin typeface="Times New Roman" panose="02020603050405020304" pitchFamily="18" charset="0"/>
              </a:rPr>
              <a:t>Violence, Villainy, and Vigilantism: The Positioning of Restorative Violence in Genre Television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Dr. Kristi Brownfield</a:t>
            </a:r>
          </a:p>
          <a:p>
            <a:r>
              <a:rPr lang="en-US" dirty="0" smtClean="0"/>
              <a:t>Dr. Courtney </a:t>
            </a:r>
            <a:r>
              <a:rPr lang="en-US" dirty="0" err="1" smtClean="0"/>
              <a:t>Waid</a:t>
            </a:r>
            <a:r>
              <a:rPr lang="en-US" dirty="0" smtClean="0"/>
              <a:t>-Lindberg</a:t>
            </a:r>
          </a:p>
          <a:p>
            <a:r>
              <a:rPr lang="en-US" dirty="0" smtClean="0"/>
              <a:t>Northern State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33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Canon: taken from literary theory and used regularly in fandom; within fandom, the “canon” is the original media sources</a:t>
            </a:r>
          </a:p>
          <a:p>
            <a:pPr lvl="1"/>
            <a:r>
              <a:rPr lang="en-US" dirty="0" smtClean="0"/>
              <a:t>Like in literature, what is constituted as “canon” is arbitrary</a:t>
            </a:r>
          </a:p>
          <a:p>
            <a:r>
              <a:rPr lang="en-US" dirty="0" err="1" smtClean="0"/>
              <a:t>Fanvid</a:t>
            </a:r>
            <a:r>
              <a:rPr lang="en-US" dirty="0" smtClean="0"/>
              <a:t>: a mixture of images from a canon source and music to create a new narrative</a:t>
            </a:r>
          </a:p>
          <a:p>
            <a:r>
              <a:rPr lang="en-US" i="1" dirty="0" smtClean="0"/>
              <a:t>Buffy the Vampire Slayer </a:t>
            </a:r>
            <a:r>
              <a:rPr lang="en-US" dirty="0" smtClean="0"/>
              <a:t>(</a:t>
            </a:r>
            <a:r>
              <a:rPr lang="en-US" dirty="0" err="1" smtClean="0"/>
              <a:t>BtVS</a:t>
            </a:r>
            <a:r>
              <a:rPr lang="en-US" dirty="0" smtClean="0"/>
              <a:t>)</a:t>
            </a:r>
            <a:endParaRPr lang="en-US" i="1" dirty="0" smtClean="0"/>
          </a:p>
          <a:p>
            <a:r>
              <a:rPr lang="en-US" i="1" dirty="0" smtClean="0"/>
              <a:t>Angel: the Series </a:t>
            </a:r>
            <a:r>
              <a:rPr lang="en-US" dirty="0" smtClean="0"/>
              <a:t>(</a:t>
            </a:r>
            <a:r>
              <a:rPr lang="en-US" dirty="0" err="1" smtClean="0"/>
              <a:t>AtS</a:t>
            </a:r>
            <a:r>
              <a:rPr lang="en-US" dirty="0" smtClean="0"/>
              <a:t>)</a:t>
            </a:r>
            <a:endParaRPr lang="en-US" i="1" dirty="0" smtClean="0"/>
          </a:p>
          <a:p>
            <a:r>
              <a:rPr lang="en-US" i="1" dirty="0" smtClean="0"/>
              <a:t>Supernatural </a:t>
            </a:r>
            <a:r>
              <a:rPr lang="en-US" dirty="0" smtClean="0"/>
              <a:t>(SPN)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957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Vigilante Narratives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“Southern justice”</a:t>
            </a:r>
          </a:p>
          <a:p>
            <a:pPr lvl="1"/>
            <a:r>
              <a:rPr lang="en-US" dirty="0" smtClean="0"/>
              <a:t>Largely racially motivated, mob “justice,” characterized by the practice of lynching, now seen as unjust or deviant</a:t>
            </a:r>
          </a:p>
          <a:p>
            <a:r>
              <a:rPr lang="en-US" dirty="0" smtClean="0"/>
              <a:t>“Western justice” </a:t>
            </a:r>
          </a:p>
          <a:p>
            <a:pPr lvl="1"/>
            <a:r>
              <a:rPr lang="en-US" dirty="0" smtClean="0"/>
              <a:t>Formed as vigilante committees or councils, concerned with challenges of council’s authority, some racial motivations in vigilante actions but these are generally ignored, often now romanticized </a:t>
            </a:r>
            <a:r>
              <a:rPr lang="en-US" smtClean="0"/>
              <a:t>and idealized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04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Vigilantes Narratives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Ineptness or inadequacy of law enforcement</a:t>
            </a:r>
          </a:p>
          <a:p>
            <a:r>
              <a:rPr lang="en-US" dirty="0" smtClean="0"/>
              <a:t>Law enforcement as antagonists</a:t>
            </a:r>
          </a:p>
          <a:p>
            <a:r>
              <a:rPr lang="en-US" dirty="0" err="1" smtClean="0"/>
              <a:t>BtVS</a:t>
            </a:r>
            <a:r>
              <a:rPr lang="en-US" dirty="0" smtClean="0"/>
              <a:t>: cost of doing good; rise to the challenge by any means necessary</a:t>
            </a:r>
          </a:p>
          <a:p>
            <a:r>
              <a:rPr lang="en-US" dirty="0" err="1" smtClean="0"/>
              <a:t>AtS</a:t>
            </a:r>
            <a:r>
              <a:rPr lang="en-US" dirty="0" smtClean="0"/>
              <a:t>: rise to the challenge by any means necessary</a:t>
            </a:r>
          </a:p>
          <a:p>
            <a:r>
              <a:rPr lang="en-US" dirty="0" smtClean="0"/>
              <a:t>SPN: doing the right thing no matter what; evil is all I see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30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“Good” Vigilantes: “Saving People. Hunting Things.”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Justification is specifically about protectionism of innocents, reminiscent of the justification narratives of the South; given the racial demographics of the shows the protectionism is almost exclusive regarding white female bodies</a:t>
            </a:r>
          </a:p>
          <a:p>
            <a:r>
              <a:rPr lang="en-US" dirty="0"/>
              <a:t>Violence is committed “defensively,” even when used pre-emptively </a:t>
            </a:r>
          </a:p>
          <a:p>
            <a:r>
              <a:rPr lang="en-US" dirty="0"/>
              <a:t>Very little ethical conflict presented within the narratives even when dealing with “good” antagonists (i.e., “vegetarian” vampires); narratives of the “evil other”</a:t>
            </a:r>
          </a:p>
          <a:p>
            <a:r>
              <a:rPr lang="en-US" dirty="0"/>
              <a:t>Violence in pursuit of survival is good when committed by humans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96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“Bad” Villains: </a:t>
            </a:r>
            <a:r>
              <a:rPr lang="en-US" dirty="0"/>
              <a:t>“Just tell me what kind of demon I’m fighting.”</a:t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Violence is constructed as the result of appetites, desires, or pleasure</a:t>
            </a:r>
          </a:p>
          <a:p>
            <a:r>
              <a:rPr lang="en-US" dirty="0"/>
              <a:t>Violence for survival is constructed as evil when committed by supernatural (e.g., feeding instincts); follows the long tradition of supernatural/aliens being a metaphor for people of color/race</a:t>
            </a:r>
          </a:p>
          <a:p>
            <a:r>
              <a:rPr lang="en-US" dirty="0"/>
              <a:t>Racial and class presentations: upper class (if white) – in SPN and black lower class in all three canons make up the villains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74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Fanvids</a:t>
            </a:r>
            <a:r>
              <a:rPr lang="en-US" dirty="0" smtClean="0"/>
              <a:t> and Fan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Fans largely reject the “good vigilante” narratives within </a:t>
            </a:r>
            <a:r>
              <a:rPr lang="en-US" dirty="0" err="1" smtClean="0"/>
              <a:t>fanvids</a:t>
            </a:r>
            <a:endParaRPr lang="en-US" dirty="0" smtClean="0"/>
          </a:p>
          <a:p>
            <a:r>
              <a:rPr lang="en-US" dirty="0" smtClean="0"/>
              <a:t>Violence – especially masculine violence – is reconstructed as “evil”</a:t>
            </a:r>
          </a:p>
          <a:p>
            <a:pPr lvl="1"/>
            <a:r>
              <a:rPr lang="en-US" dirty="0" smtClean="0"/>
              <a:t>Loki’s </a:t>
            </a:r>
            <a:r>
              <a:rPr lang="en-US" i="1" dirty="0" smtClean="0"/>
              <a:t>Monsters (Matchbook Romance)</a:t>
            </a:r>
            <a:r>
              <a:rPr lang="en-US" dirty="0" smtClean="0"/>
              <a:t>: Sam and Dean Winchester (SPN) are demons</a:t>
            </a:r>
          </a:p>
          <a:p>
            <a:r>
              <a:rPr lang="en-US" dirty="0" smtClean="0"/>
              <a:t>Highlights the excessive &amp; often sexualized violence against women</a:t>
            </a:r>
          </a:p>
          <a:p>
            <a:pPr lvl="1"/>
            <a:r>
              <a:rPr lang="en-US" i="1" dirty="0" smtClean="0"/>
              <a:t>Women’s Work (Violet by Hole) </a:t>
            </a:r>
            <a:r>
              <a:rPr lang="en-US" dirty="0" smtClean="0"/>
              <a:t>by Luminosity &amp; </a:t>
            </a:r>
            <a:r>
              <a:rPr lang="en-US" dirty="0" err="1" smtClean="0"/>
              <a:t>sisabet</a:t>
            </a:r>
            <a:r>
              <a:rPr lang="en-US" dirty="0" smtClean="0"/>
              <a:t> (SPN)</a:t>
            </a:r>
          </a:p>
          <a:p>
            <a:pPr lvl="1"/>
            <a:r>
              <a:rPr lang="en-US" i="1" dirty="0" smtClean="0"/>
              <a:t>Origin Stories (Coffee by Aesop </a:t>
            </a:r>
            <a:r>
              <a:rPr lang="en-US" i="1" dirty="0"/>
              <a:t>Rock feat. John </a:t>
            </a:r>
            <a:r>
              <a:rPr lang="en-US" i="1" dirty="0" err="1" smtClean="0"/>
              <a:t>Darnielle</a:t>
            </a:r>
            <a:r>
              <a:rPr lang="en-US" i="1" dirty="0" smtClean="0"/>
              <a:t>) </a:t>
            </a:r>
            <a:r>
              <a:rPr lang="en-US" dirty="0" smtClean="0"/>
              <a:t>by </a:t>
            </a:r>
            <a:r>
              <a:rPr lang="en-US" dirty="0" err="1" smtClean="0"/>
              <a:t>gianjudakiss</a:t>
            </a:r>
            <a:endParaRPr lang="en-US" dirty="0" smtClean="0"/>
          </a:p>
          <a:p>
            <a:pPr lvl="2"/>
            <a:r>
              <a:rPr lang="en-US" dirty="0" smtClean="0"/>
              <a:t>Shows how violence against women of color is used by within canon and by fans to prop up a white male villain-turned-hero’s narrative (</a:t>
            </a:r>
            <a:r>
              <a:rPr lang="en-US" dirty="0" err="1" smtClean="0"/>
              <a:t>AtS</a:t>
            </a:r>
            <a:r>
              <a:rPr lang="en-US" dirty="0" smtClean="0"/>
              <a:t>, </a:t>
            </a:r>
            <a:r>
              <a:rPr lang="en-US" dirty="0" err="1" smtClean="0"/>
              <a:t>BtVS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Sexualizes violence against men</a:t>
            </a:r>
          </a:p>
          <a:p>
            <a:pPr lvl="1"/>
            <a:r>
              <a:rPr lang="en-US" i="1" dirty="0" smtClean="0"/>
              <a:t>John the Revelator (Depeche Mode) </a:t>
            </a:r>
            <a:r>
              <a:rPr lang="en-US" dirty="0" smtClean="0"/>
              <a:t>by </a:t>
            </a:r>
            <a:r>
              <a:rPr lang="en-US" dirty="0" err="1" smtClean="0"/>
              <a:t>Sacrilicious</a:t>
            </a:r>
            <a:r>
              <a:rPr lang="en-US" smtClean="0"/>
              <a:t> (SPN)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63957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knowing this helps 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05709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104</TotalTime>
  <Words>524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Wisp</vt:lpstr>
      <vt:lpstr>Violence, Villainy, and Vigilantism: The Positioning of Restorative Violence in Genre Television</vt:lpstr>
      <vt:lpstr>Canons</vt:lpstr>
      <vt:lpstr>Vigilante Narratives</vt:lpstr>
      <vt:lpstr>Vigilantes Narratives</vt:lpstr>
      <vt:lpstr>“Good” Vigilantes: “Saving People. Hunting Things.”</vt:lpstr>
      <vt:lpstr>“Bad” Villains: “Just tell me what kind of demon I’m fighting.”  </vt:lpstr>
      <vt:lpstr>Fanvids and Fan Reactions</vt:lpstr>
      <vt:lpstr>Takeaways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Violence, Villainy, and Vigilantism: The Positioning of Restorative Violence in Genre Television</dc:title>
  <dc:creator>Brownfield, Kristi A</dc:creator>
  <cp:lastModifiedBy>Brownfield, Kristi A</cp:lastModifiedBy>
  <cp:revision>12</cp:revision>
  <dcterms:created xsi:type="dcterms:W3CDTF">2017-11-03T15:13:13Z</dcterms:created>
  <dcterms:modified xsi:type="dcterms:W3CDTF">2017-12-15T21:03:11Z</dcterms:modified>
</cp:coreProperties>
</file>