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7" d="100"/>
          <a:sy n="87" d="100"/>
        </p:scale>
        <p:origin x="29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10/20/2016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10/20/2016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10/20/2016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10/20/2016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10/20/2016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10/20/2016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10/20/2016</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Representation of Military Masculinity in Comedic Film</a:t>
            </a:r>
          </a:p>
        </p:txBody>
      </p:sp>
      <p:sp>
        <p:nvSpPr>
          <p:cNvPr id="3" name="Subtitle 2"/>
          <p:cNvSpPr>
            <a:spLocks noGrp="1"/>
          </p:cNvSpPr>
          <p:nvPr>
            <p:ph type="subTitle" idx="1"/>
          </p:nvPr>
        </p:nvSpPr>
        <p:spPr/>
        <p:txBody>
          <a:bodyPr/>
          <a:lstStyle/>
          <a:p>
            <a:r>
              <a:rPr lang="en-US" dirty="0"/>
              <a:t>Dr. Kristi Brownfield</a:t>
            </a:r>
          </a:p>
          <a:p>
            <a:r>
              <a:rPr lang="en-US" dirty="0"/>
              <a:t>Northern State University</a:t>
            </a:r>
          </a:p>
        </p:txBody>
      </p:sp>
    </p:spTree>
    <p:extLst>
      <p:ext uri="{BB962C8B-B14F-4D97-AF65-F5344CB8AC3E}">
        <p14:creationId xmlns:p14="http://schemas.microsoft.com/office/powerpoint/2010/main" val="2130360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Military Masculinity</a:t>
            </a:r>
          </a:p>
        </p:txBody>
      </p:sp>
      <p:sp>
        <p:nvSpPr>
          <p:cNvPr id="3" name="Content Placeholder 2"/>
          <p:cNvSpPr>
            <a:spLocks noGrp="1"/>
          </p:cNvSpPr>
          <p:nvPr>
            <p:ph idx="1"/>
          </p:nvPr>
        </p:nvSpPr>
        <p:spPr/>
        <p:txBody>
          <a:bodyPr>
            <a:normAutofit lnSpcReduction="10000"/>
          </a:bodyPr>
          <a:lstStyle/>
          <a:p>
            <a:r>
              <a:rPr lang="en-US" dirty="0"/>
              <a:t>Dramatic or action films featuring military settings or military personnel tend to emphasize hegemonic masculinity (particularly violent physical masculinity)</a:t>
            </a:r>
          </a:p>
          <a:p>
            <a:r>
              <a:rPr lang="en-US" dirty="0"/>
              <a:t>However, comedy and farce often can simultaneously provide more freedom in representations and further reinforce existing gender norms. </a:t>
            </a:r>
          </a:p>
          <a:p>
            <a:r>
              <a:rPr lang="en-US" dirty="0"/>
              <a:t>Looking at the top 20 highest grossing military comedies, is hegemonic masculinity the focus of the jokes within the film or is it upheld as the norm similar to other military films? </a:t>
            </a:r>
          </a:p>
          <a:p>
            <a:r>
              <a:rPr lang="en-US" dirty="0"/>
              <a:t>What alternate masculinities are portrayed in those films and are they condoned or condemned? </a:t>
            </a:r>
          </a:p>
          <a:p>
            <a:r>
              <a:rPr lang="en-US" dirty="0"/>
              <a:t>What effect or influence does the specifically military context of the film have on the representation of gender roles more generally?</a:t>
            </a:r>
          </a:p>
        </p:txBody>
      </p:sp>
    </p:spTree>
    <p:extLst>
      <p:ext uri="{BB962C8B-B14F-4D97-AF65-F5344CB8AC3E}">
        <p14:creationId xmlns:p14="http://schemas.microsoft.com/office/powerpoint/2010/main" val="199420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Films Analyzed</a:t>
            </a:r>
          </a:p>
        </p:txBody>
      </p:sp>
      <p:sp>
        <p:nvSpPr>
          <p:cNvPr id="3" name="Content Placeholder 2"/>
          <p:cNvSpPr>
            <a:spLocks noGrp="1"/>
          </p:cNvSpPr>
          <p:nvPr>
            <p:ph idx="1"/>
          </p:nvPr>
        </p:nvSpPr>
        <p:spPr/>
        <p:txBody>
          <a:bodyPr>
            <a:normAutofit/>
          </a:bodyPr>
          <a:lstStyle/>
          <a:p>
            <a:r>
              <a:rPr lang="en-US" dirty="0"/>
              <a:t>Tropic Thunder (2008)     Hot Shots! (1991)       Hot Shots! Part </a:t>
            </a:r>
            <a:r>
              <a:rPr lang="en-US" dirty="0" err="1"/>
              <a:t>Deux</a:t>
            </a:r>
            <a:r>
              <a:rPr lang="en-US" dirty="0"/>
              <a:t> (1993)</a:t>
            </a:r>
          </a:p>
          <a:p>
            <a:r>
              <a:rPr lang="en-US" dirty="0">
                <a:effectLst/>
              </a:rPr>
              <a:t>Good Morning, Vietnam (1987)     Stripes (1981)     MASH (1970)</a:t>
            </a:r>
          </a:p>
          <a:p>
            <a:r>
              <a:rPr lang="en-US" dirty="0"/>
              <a:t>Private Benjamin (1980)     The Pacifier (2005)    Down Periscope (1996)</a:t>
            </a:r>
          </a:p>
          <a:p>
            <a:r>
              <a:rPr lang="en-US" dirty="0">
                <a:effectLst/>
              </a:rPr>
              <a:t>Major Payne (1995)      In The Army Now (1994)    Catch-22 (1970)</a:t>
            </a:r>
          </a:p>
          <a:p>
            <a:r>
              <a:rPr lang="en-US" dirty="0"/>
              <a:t>Mister Roberts (1955)   Operation Petticoat (1959)    Delta Farce (2007)</a:t>
            </a:r>
          </a:p>
          <a:p>
            <a:r>
              <a:rPr lang="en-US" dirty="0">
                <a:effectLst/>
              </a:rPr>
              <a:t>Mc</a:t>
            </a:r>
            <a:r>
              <a:rPr lang="en-US" dirty="0"/>
              <a:t>Hale’s Navy (1997)  I Was a Male War Bride (1949) Buck Privates (1941)</a:t>
            </a:r>
          </a:p>
          <a:p>
            <a:r>
              <a:rPr lang="en-US" dirty="0">
                <a:effectLst/>
              </a:rPr>
              <a:t>The Secret War of Harry </a:t>
            </a:r>
            <a:r>
              <a:rPr lang="en-US" dirty="0" err="1">
                <a:effectLst/>
              </a:rPr>
              <a:t>Figg</a:t>
            </a:r>
            <a:r>
              <a:rPr lang="en-US" dirty="0">
                <a:effectLst/>
              </a:rPr>
              <a:t> (1968)  What Did You Do in the War</a:t>
            </a:r>
            <a:r>
              <a:rPr lang="en-US">
                <a:effectLst/>
              </a:rPr>
              <a:t>, Daddy (1966)</a:t>
            </a:r>
          </a:p>
        </p:txBody>
      </p:sp>
    </p:spTree>
    <p:extLst>
      <p:ext uri="{BB962C8B-B14F-4D97-AF65-F5344CB8AC3E}">
        <p14:creationId xmlns:p14="http://schemas.microsoft.com/office/powerpoint/2010/main" val="2125675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Comedic Military Masculinities</a:t>
            </a:r>
          </a:p>
        </p:txBody>
      </p:sp>
      <p:sp>
        <p:nvSpPr>
          <p:cNvPr id="3" name="Content Placeholder 2"/>
          <p:cNvSpPr>
            <a:spLocks noGrp="1"/>
          </p:cNvSpPr>
          <p:nvPr>
            <p:ph idx="1"/>
          </p:nvPr>
        </p:nvSpPr>
        <p:spPr/>
        <p:txBody>
          <a:bodyPr/>
          <a:lstStyle/>
          <a:p>
            <a:r>
              <a:rPr lang="en-US" dirty="0"/>
              <a:t>The Double Act</a:t>
            </a:r>
          </a:p>
          <a:p>
            <a:pPr lvl="1"/>
            <a:r>
              <a:rPr lang="en-US" dirty="0"/>
              <a:t>The Straight Man/Funny Man</a:t>
            </a:r>
          </a:p>
          <a:p>
            <a:r>
              <a:rPr lang="en-US" dirty="0"/>
              <a:t>The Fish Out of Water</a:t>
            </a:r>
          </a:p>
          <a:p>
            <a:r>
              <a:rPr lang="en-US" dirty="0"/>
              <a:t>The Underdog, The Misfit, and the Rebel</a:t>
            </a:r>
          </a:p>
          <a:p>
            <a:r>
              <a:rPr lang="en-US" dirty="0"/>
              <a:t>The Sweet Bumbler and The Foolish Bumbler</a:t>
            </a:r>
          </a:p>
          <a:p>
            <a:r>
              <a:rPr lang="en-US" dirty="0"/>
              <a:t>The Slacker and “The Slacker”</a:t>
            </a:r>
          </a:p>
          <a:p>
            <a:endParaRPr lang="en-US" dirty="0"/>
          </a:p>
        </p:txBody>
      </p:sp>
    </p:spTree>
    <p:extLst>
      <p:ext uri="{BB962C8B-B14F-4D97-AF65-F5344CB8AC3E}">
        <p14:creationId xmlns:p14="http://schemas.microsoft.com/office/powerpoint/2010/main" val="2254698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a:t>
            </a:r>
          </a:p>
        </p:txBody>
      </p:sp>
      <p:sp>
        <p:nvSpPr>
          <p:cNvPr id="3" name="Content Placeholder 2"/>
          <p:cNvSpPr>
            <a:spLocks noGrp="1"/>
          </p:cNvSpPr>
          <p:nvPr>
            <p:ph idx="1"/>
          </p:nvPr>
        </p:nvSpPr>
        <p:spPr>
          <a:xfrm>
            <a:off x="1024127" y="2324636"/>
            <a:ext cx="9720073" cy="4023360"/>
          </a:xfrm>
        </p:spPr>
        <p:txBody>
          <a:bodyPr>
            <a:normAutofit lnSpcReduction="10000"/>
          </a:bodyPr>
          <a:lstStyle/>
          <a:p>
            <a:r>
              <a:rPr lang="en-US" dirty="0"/>
              <a:t>Placed in positions of power and authority (The Double Act, The Misfit, The Rebel)</a:t>
            </a:r>
          </a:p>
          <a:p>
            <a:pPr lvl="1"/>
            <a:r>
              <a:rPr lang="en-US" dirty="0"/>
              <a:t>Predominantly middle-rank positions; directly in charge of a certain group but also answering to (or rebelling against) higher authority</a:t>
            </a:r>
          </a:p>
          <a:p>
            <a:r>
              <a:rPr lang="en-US" dirty="0"/>
              <a:t>Characters placed in lower ranked positions as protagonists are used as the Funny Man to their superior’s more hardline and dominating Straight Man</a:t>
            </a:r>
          </a:p>
          <a:p>
            <a:pPr lvl="1"/>
            <a:r>
              <a:rPr lang="en-US" dirty="0"/>
              <a:t>Prove to be better leaders or better at bringing the soldiers together than their superiors</a:t>
            </a:r>
          </a:p>
          <a:p>
            <a:r>
              <a:rPr lang="en-US" dirty="0"/>
              <a:t>Physicality isn’t prized; intelligence is far more important</a:t>
            </a:r>
          </a:p>
          <a:p>
            <a:pPr lvl="1"/>
            <a:r>
              <a:rPr lang="en-US" dirty="0"/>
              <a:t>The exceptions would be The Foolish Bumbler and The Slacker </a:t>
            </a:r>
          </a:p>
          <a:p>
            <a:pPr lvl="1"/>
            <a:r>
              <a:rPr lang="en-US" dirty="0"/>
              <a:t>Luck or being in the right place at the right time leads to success</a:t>
            </a:r>
          </a:p>
          <a:p>
            <a:r>
              <a:rPr lang="en-US" dirty="0"/>
              <a:t>Hardline adherence to military rules and norms is consistently undermined by “unconventional thinkers”</a:t>
            </a:r>
          </a:p>
          <a:p>
            <a:pPr lvl="1"/>
            <a:r>
              <a:rPr lang="en-US" dirty="0"/>
              <a:t>This paints “conventionality” as incompetence</a:t>
            </a:r>
          </a:p>
          <a:p>
            <a:endParaRPr lang="en-US" dirty="0"/>
          </a:p>
        </p:txBody>
      </p:sp>
    </p:spTree>
    <p:extLst>
      <p:ext uri="{BB962C8B-B14F-4D97-AF65-F5344CB8AC3E}">
        <p14:creationId xmlns:p14="http://schemas.microsoft.com/office/powerpoint/2010/main" val="21383435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169</TotalTime>
  <Words>423</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Tw Cen MT</vt:lpstr>
      <vt:lpstr>Tw Cen MT Condensed</vt:lpstr>
      <vt:lpstr>Wingdings 3</vt:lpstr>
      <vt:lpstr>Integral</vt:lpstr>
      <vt:lpstr>The Representation of Military Masculinity in Comedic Film</vt:lpstr>
      <vt:lpstr>Military Masculinity</vt:lpstr>
      <vt:lpstr>Films Analyzed</vt:lpstr>
      <vt:lpstr>Comedic Military Masculinities</vt:lpstr>
      <vt:lpstr>Findings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Representation of Military Masculinity in Comedic Film</dc:title>
  <dc:creator>Brownfield, Kristi A</dc:creator>
  <cp:lastModifiedBy>Kristi Brownfield</cp:lastModifiedBy>
  <cp:revision>11</cp:revision>
  <dcterms:created xsi:type="dcterms:W3CDTF">2016-10-19T12:34:41Z</dcterms:created>
  <dcterms:modified xsi:type="dcterms:W3CDTF">2016-10-20T14:37:39Z</dcterms:modified>
</cp:coreProperties>
</file>