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7" d="100"/>
          <a:sy n="87" d="100"/>
        </p:scale>
        <p:origin x="528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AD5C87E1-2FDF-4DFC-87E2-D8908E0E0E00}" type="datetimeFigureOut">
              <a:rPr lang="en-US" smtClean="0"/>
              <a:t>3/30/2017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C64ACB-F5E6-4665-A7BE-CB879705CAD8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257370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5C87E1-2FDF-4DFC-87E2-D8908E0E0E00}" type="datetimeFigureOut">
              <a:rPr lang="en-US" smtClean="0"/>
              <a:t>3/30/2017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C64ACB-F5E6-4665-A7BE-CB879705CA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13388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5C87E1-2FDF-4DFC-87E2-D8908E0E0E00}" type="datetimeFigureOut">
              <a:rPr lang="en-US" smtClean="0"/>
              <a:t>3/30/2017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C64ACB-F5E6-4665-A7BE-CB879705CAD8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265920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5C87E1-2FDF-4DFC-87E2-D8908E0E0E00}" type="datetimeFigureOut">
              <a:rPr lang="en-US" smtClean="0"/>
              <a:t>3/30/2017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C64ACB-F5E6-4665-A7BE-CB879705CA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89858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5C87E1-2FDF-4DFC-87E2-D8908E0E0E00}" type="datetimeFigureOut">
              <a:rPr lang="en-US" smtClean="0"/>
              <a:t>3/30/2017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C64ACB-F5E6-4665-A7BE-CB879705CAD8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733781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5C87E1-2FDF-4DFC-87E2-D8908E0E0E00}" type="datetimeFigureOut">
              <a:rPr lang="en-US" smtClean="0"/>
              <a:t>3/30/2017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C64ACB-F5E6-4665-A7BE-CB879705CA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62390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5C87E1-2FDF-4DFC-87E2-D8908E0E0E00}" type="datetimeFigureOut">
              <a:rPr lang="en-US" smtClean="0"/>
              <a:t>3/30/2017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C64ACB-F5E6-4665-A7BE-CB879705CA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10270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5C87E1-2FDF-4DFC-87E2-D8908E0E0E00}" type="datetimeFigureOut">
              <a:rPr lang="en-US" smtClean="0"/>
              <a:t>3/30/2017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C64ACB-F5E6-4665-A7BE-CB879705CA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18591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5C87E1-2FDF-4DFC-87E2-D8908E0E0E00}" type="datetimeFigureOut">
              <a:rPr lang="en-US" smtClean="0"/>
              <a:t>3/30/2017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C64ACB-F5E6-4665-A7BE-CB879705CA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10762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5C87E1-2FDF-4DFC-87E2-D8908E0E0E00}" type="datetimeFigureOut">
              <a:rPr lang="en-US" smtClean="0"/>
              <a:t>3/30/2017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C64ACB-F5E6-4665-A7BE-CB879705CA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30659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5C87E1-2FDF-4DFC-87E2-D8908E0E0E00}" type="datetimeFigureOut">
              <a:rPr lang="en-US" smtClean="0"/>
              <a:t>3/30/2017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C64ACB-F5E6-4665-A7BE-CB879705CAD8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843513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AD5C87E1-2FDF-4DFC-87E2-D8908E0E0E00}" type="datetimeFigureOut">
              <a:rPr lang="en-US" smtClean="0"/>
              <a:t>3/30/2017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D1C64ACB-F5E6-4665-A7BE-CB879705CAD8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514847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br>
              <a:rPr lang="en-US" sz="2700" dirty="0"/>
            </a:br>
            <a:br>
              <a:rPr lang="en-US" sz="2700" dirty="0"/>
            </a:br>
            <a:br>
              <a:rPr lang="en-US" sz="2700" dirty="0"/>
            </a:br>
            <a:r>
              <a:rPr lang="en-US" sz="2700" dirty="0"/>
              <a:t>Frontier Justice: </a:t>
            </a:r>
            <a:br>
              <a:rPr lang="en-US" sz="2700" dirty="0"/>
            </a:br>
            <a:r>
              <a:rPr lang="en-US" sz="2700" dirty="0"/>
              <a:t>Examining Representations of Masculinity of Modern Rural Policing on Television</a:t>
            </a:r>
            <a:br>
              <a:rPr lang="en-US" dirty="0"/>
            </a:br>
            <a:br>
              <a:rPr lang="en-US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Dr. Kristi Brownfield</a:t>
            </a:r>
          </a:p>
          <a:p>
            <a:r>
              <a:rPr lang="en-US" dirty="0"/>
              <a:t>Dr. Courtney Waid-Lindberg</a:t>
            </a:r>
          </a:p>
          <a:p>
            <a:r>
              <a:rPr lang="en-US" dirty="0"/>
              <a:t>Northern State University</a:t>
            </a:r>
          </a:p>
          <a:p>
            <a:r>
              <a:rPr lang="en-US" dirty="0"/>
              <a:t>MSS 2017</a:t>
            </a:r>
          </a:p>
        </p:txBody>
      </p:sp>
    </p:spTree>
    <p:extLst>
      <p:ext uri="{BB962C8B-B14F-4D97-AF65-F5344CB8AC3E}">
        <p14:creationId xmlns:p14="http://schemas.microsoft.com/office/powerpoint/2010/main" val="41793823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myths are being represented in rural-centric “cop-dramas”?</a:t>
            </a:r>
          </a:p>
          <a:p>
            <a:r>
              <a:rPr lang="en-US" dirty="0"/>
              <a:t>Do they mirror the same sort of narratives and stories being told about urban crime and policing?</a:t>
            </a:r>
          </a:p>
          <a:p>
            <a:r>
              <a:rPr lang="en-US" dirty="0"/>
              <a:t>Is there a specifically “rural” character present in rural cop-dramas?</a:t>
            </a:r>
          </a:p>
          <a:p>
            <a:r>
              <a:rPr lang="en-US" dirty="0"/>
              <a:t>What is the nature of rural policing in media?</a:t>
            </a:r>
          </a:p>
          <a:p>
            <a:r>
              <a:rPr lang="en-US" dirty="0"/>
              <a:t>Who are rural police? </a:t>
            </a:r>
          </a:p>
        </p:txBody>
      </p:sp>
    </p:spTree>
    <p:extLst>
      <p:ext uri="{BB962C8B-B14F-4D97-AF65-F5344CB8AC3E}">
        <p14:creationId xmlns:p14="http://schemas.microsoft.com/office/powerpoint/2010/main" val="33327217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Data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Ethnographic content analysis (</a:t>
            </a:r>
            <a:r>
              <a:rPr lang="en-US" dirty="0" err="1"/>
              <a:t>Altheide</a:t>
            </a:r>
            <a:r>
              <a:rPr lang="en-US" dirty="0"/>
              <a:t> 1987) of the first seasons of the following 5 </a:t>
            </a:r>
            <a:r>
              <a:rPr lang="en-US" dirty="0" err="1"/>
              <a:t>tv</a:t>
            </a:r>
            <a:r>
              <a:rPr lang="en-US" dirty="0"/>
              <a:t> shows:</a:t>
            </a:r>
          </a:p>
          <a:p>
            <a:r>
              <a:rPr lang="en-US" i="1" dirty="0"/>
              <a:t>Justified</a:t>
            </a:r>
            <a:r>
              <a:rPr lang="en-US" dirty="0"/>
              <a:t> (FX, 2010-2015, 13 episodes)</a:t>
            </a:r>
          </a:p>
          <a:p>
            <a:r>
              <a:rPr lang="en-US" i="1" dirty="0"/>
              <a:t>Longmire</a:t>
            </a:r>
            <a:r>
              <a:rPr lang="en-US" dirty="0"/>
              <a:t> (A&amp;E and Netflix, 2012-present, 10 episodes)</a:t>
            </a:r>
          </a:p>
          <a:p>
            <a:r>
              <a:rPr lang="en-US" i="1" dirty="0"/>
              <a:t>Banshee </a:t>
            </a:r>
            <a:r>
              <a:rPr lang="en-US" dirty="0"/>
              <a:t>(Cinemax, 2013-2016, 10 episodes)</a:t>
            </a:r>
          </a:p>
          <a:p>
            <a:r>
              <a:rPr lang="en-US" i="1" dirty="0"/>
              <a:t>The Red Road </a:t>
            </a:r>
            <a:r>
              <a:rPr lang="en-US" dirty="0"/>
              <a:t>(Sundance, 2014-2015, 6 episodes)</a:t>
            </a:r>
          </a:p>
          <a:p>
            <a:r>
              <a:rPr lang="en-US" i="1" dirty="0"/>
              <a:t>True Detective </a:t>
            </a:r>
            <a:r>
              <a:rPr lang="en-US" dirty="0"/>
              <a:t>(HBO, 2014-present, 8 episodes)</a:t>
            </a:r>
          </a:p>
          <a:p>
            <a:r>
              <a:rPr lang="en-US" dirty="0"/>
              <a:t>n=47 episodes</a:t>
            </a:r>
          </a:p>
        </p:txBody>
      </p:sp>
    </p:spTree>
    <p:extLst>
      <p:ext uri="{BB962C8B-B14F-4D97-AF65-F5344CB8AC3E}">
        <p14:creationId xmlns:p14="http://schemas.microsoft.com/office/powerpoint/2010/main" val="21123174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Findings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Masculine-focused narratives with feminine </a:t>
            </a:r>
            <a:r>
              <a:rPr lang="en-US" dirty="0" err="1"/>
              <a:t>deuteragonists</a:t>
            </a:r>
            <a:r>
              <a:rPr lang="en-US" dirty="0"/>
              <a:t> </a:t>
            </a:r>
          </a:p>
          <a:p>
            <a:r>
              <a:rPr lang="en-US" dirty="0"/>
              <a:t>“Rurality” is subjective (but mostly involves empty spaces or woods)</a:t>
            </a:r>
          </a:p>
          <a:p>
            <a:r>
              <a:rPr lang="en-US" dirty="0"/>
              <a:t>Visible minority representation (for men)</a:t>
            </a:r>
          </a:p>
          <a:p>
            <a:r>
              <a:rPr lang="en-US" dirty="0"/>
              <a:t>Criminal and community networks instead of networks that obscure violence against women (e.g., Ball 2001; </a:t>
            </a:r>
            <a:r>
              <a:rPr lang="en-US" dirty="0" err="1"/>
              <a:t>Donnemeyer</a:t>
            </a:r>
            <a:r>
              <a:rPr lang="en-US" dirty="0"/>
              <a:t> 2007)</a:t>
            </a:r>
          </a:p>
          <a:p>
            <a:r>
              <a:rPr lang="en-US" dirty="0"/>
              <a:t>Unlimited resources and focus on “dramatic crimes”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85169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Frontier Masculinity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All five </a:t>
            </a:r>
            <a:r>
              <a:rPr lang="en-US" dirty="0" err="1"/>
              <a:t>tv</a:t>
            </a:r>
            <a:r>
              <a:rPr lang="en-US" dirty="0"/>
              <a:t> shows present “frontier masculinity” (Carrington et al. 2010; Carrington &amp; Scott 2008)</a:t>
            </a:r>
          </a:p>
          <a:p>
            <a:pPr lvl="1"/>
            <a:r>
              <a:rPr lang="en-US" dirty="0"/>
              <a:t>Raylan Givens as the “white hat” </a:t>
            </a:r>
          </a:p>
          <a:p>
            <a:r>
              <a:rPr lang="en-US" dirty="0"/>
              <a:t>Dominance is displayed through</a:t>
            </a:r>
          </a:p>
          <a:p>
            <a:pPr lvl="1"/>
            <a:r>
              <a:rPr lang="en-US" dirty="0"/>
              <a:t>Physicality </a:t>
            </a:r>
          </a:p>
          <a:p>
            <a:pPr lvl="1"/>
            <a:r>
              <a:rPr lang="en-US" dirty="0"/>
              <a:t>Sexual prowess</a:t>
            </a:r>
          </a:p>
          <a:p>
            <a:pPr lvl="1"/>
            <a:r>
              <a:rPr lang="en-US" dirty="0"/>
              <a:t>Stoicism or the “sturdy oak” (Brannon 1976)</a:t>
            </a:r>
          </a:p>
          <a:p>
            <a:r>
              <a:rPr lang="en-US" dirty="0"/>
              <a:t>Alternate masculinities</a:t>
            </a:r>
          </a:p>
          <a:p>
            <a:pPr lvl="1"/>
            <a:r>
              <a:rPr lang="en-US" dirty="0"/>
              <a:t>Rustin </a:t>
            </a:r>
            <a:r>
              <a:rPr lang="en-US" dirty="0" err="1"/>
              <a:t>Cohle</a:t>
            </a:r>
            <a:r>
              <a:rPr lang="en-US" dirty="0"/>
              <a:t> – narratively condemned</a:t>
            </a:r>
          </a:p>
          <a:p>
            <a:pPr lvl="1"/>
            <a:r>
              <a:rPr lang="en-US"/>
              <a:t>Walter </a:t>
            </a:r>
            <a:r>
              <a:rPr lang="en-US" dirty="0"/>
              <a:t>Longmire – narratively condoned</a:t>
            </a:r>
          </a:p>
        </p:txBody>
      </p:sp>
    </p:spTree>
    <p:extLst>
      <p:ext uri="{BB962C8B-B14F-4D97-AF65-F5344CB8AC3E}">
        <p14:creationId xmlns:p14="http://schemas.microsoft.com/office/powerpoint/2010/main" val="15417179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Stylized nature of crime and policing obscures “rurality”</a:t>
            </a:r>
          </a:p>
          <a:p>
            <a:r>
              <a:rPr lang="en-US" dirty="0"/>
              <a:t>Emphasis on masculinity obscures the very real threats rural women face from the men in their lives which is compounded by geographic and physical isolation (</a:t>
            </a:r>
            <a:r>
              <a:rPr lang="en-US" dirty="0" err="1"/>
              <a:t>Websdale</a:t>
            </a:r>
            <a:r>
              <a:rPr lang="en-US" dirty="0"/>
              <a:t>, 1997), the tightknit ties of small communities (</a:t>
            </a:r>
            <a:r>
              <a:rPr lang="en-US" dirty="0" err="1"/>
              <a:t>DeKeseredy</a:t>
            </a:r>
            <a:r>
              <a:rPr lang="en-US" dirty="0"/>
              <a:t>, 2015; </a:t>
            </a:r>
            <a:r>
              <a:rPr lang="en-US" dirty="0" err="1"/>
              <a:t>Donnermeyer</a:t>
            </a:r>
            <a:r>
              <a:rPr lang="en-US" dirty="0"/>
              <a:t>, 2007), and cultural “</a:t>
            </a:r>
            <a:r>
              <a:rPr lang="en-US" dirty="0" err="1"/>
              <a:t>idyllization</a:t>
            </a:r>
            <a:r>
              <a:rPr lang="en-US" dirty="0"/>
              <a:t>” of rural masculinity (Carrington, </a:t>
            </a:r>
            <a:r>
              <a:rPr lang="en-US" dirty="0" err="1"/>
              <a:t>Donnermeyer</a:t>
            </a:r>
            <a:r>
              <a:rPr lang="en-US" dirty="0"/>
              <a:t>, &amp; </a:t>
            </a:r>
            <a:r>
              <a:rPr lang="en-US" dirty="0" err="1"/>
              <a:t>DeKeseredy</a:t>
            </a:r>
            <a:r>
              <a:rPr lang="en-US" dirty="0"/>
              <a:t>, 2014; Scott &amp; Biron, 2010)</a:t>
            </a:r>
          </a:p>
          <a:p>
            <a:r>
              <a:rPr lang="en-US" dirty="0"/>
              <a:t>Reinforces hegemonic masculinity to the exclusion of </a:t>
            </a:r>
            <a:r>
              <a:rPr lang="en-US"/>
              <a:t>all else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382672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152</TotalTime>
  <Words>355</Words>
  <Application>Microsoft Office PowerPoint</Application>
  <PresentationFormat>Widescreen</PresentationFormat>
  <Paragraphs>39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Tw Cen MT</vt:lpstr>
      <vt:lpstr>Tw Cen MT Condensed</vt:lpstr>
      <vt:lpstr>Wingdings 3</vt:lpstr>
      <vt:lpstr>Integral</vt:lpstr>
      <vt:lpstr>   Frontier Justice:  Examining Representations of Masculinity of Modern Rural Policing on Television  </vt:lpstr>
      <vt:lpstr>Questions</vt:lpstr>
      <vt:lpstr>The Data</vt:lpstr>
      <vt:lpstr>Findings</vt:lpstr>
      <vt:lpstr>Frontier Masculinity</vt:lpstr>
      <vt:lpstr>Conclusions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Frontier Justice:  Examining Representations of Masculinity of Modern Rural Policing on Television  </dc:title>
  <dc:creator>Kristi Brownfield</dc:creator>
  <cp:lastModifiedBy>Kristi Brownfield</cp:lastModifiedBy>
  <cp:revision>7</cp:revision>
  <dcterms:created xsi:type="dcterms:W3CDTF">2017-03-29T23:44:14Z</dcterms:created>
  <dcterms:modified xsi:type="dcterms:W3CDTF">2017-03-30T22:59:33Z</dcterms:modified>
</cp:coreProperties>
</file>